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8FAD-D0BE-4F47-8DA3-95935D23D404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6D94-C992-419E-8E68-0B70908945B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Ba5PLg" TargetMode="External"/><Relationship Id="rId2" Type="http://schemas.openxmlformats.org/officeDocument/2006/relationships/hyperlink" Target="http://libris.murk.sk/libris1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goo.gl/ULT1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Bez záveru – elektronická kniha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WebQuest</a:t>
            </a:r>
            <a:r>
              <a:rPr lang="sk-SK" dirty="0" smtClean="0">
                <a:solidFill>
                  <a:srgbClr val="FF0000"/>
                </a:solidFill>
              </a:rPr>
              <a:t> pre 8. ročník ZŠ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Mgr. </a:t>
            </a:r>
            <a:r>
              <a:rPr lang="sk-SK" dirty="0">
                <a:solidFill>
                  <a:srgbClr val="FF0000"/>
                </a:solidFill>
              </a:rPr>
              <a:t>E</a:t>
            </a:r>
            <a:r>
              <a:rPr lang="sk-SK" dirty="0" smtClean="0">
                <a:solidFill>
                  <a:srgbClr val="FF0000"/>
                </a:solidFill>
              </a:rPr>
              <a:t>va </a:t>
            </a:r>
            <a:r>
              <a:rPr lang="sk-SK" dirty="0" err="1" smtClean="0">
                <a:solidFill>
                  <a:srgbClr val="FF0000"/>
                </a:solidFill>
              </a:rPr>
              <a:t>Jacková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err="1">
                <a:solidFill>
                  <a:srgbClr val="FF0000"/>
                </a:solidFill>
              </a:rPr>
              <a:t>e</a:t>
            </a:r>
            <a:r>
              <a:rPr lang="sk-SK" dirty="0" err="1" smtClean="0">
                <a:solidFill>
                  <a:srgbClr val="FF0000"/>
                </a:solidFill>
              </a:rPr>
              <a:t>va.jackova@gmail.com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14480" y="785794"/>
            <a:ext cx="5111750" cy="5853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sk-SK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Úvod</a:t>
            </a:r>
          </a:p>
          <a:p>
            <a:pPr>
              <a:buNone/>
            </a:pPr>
            <a:r>
              <a:rPr lang="sk-SK" dirty="0" smtClean="0"/>
              <a:t>   </a:t>
            </a:r>
            <a:endParaRPr lang="sk-SK" dirty="0"/>
          </a:p>
          <a:p>
            <a:pPr>
              <a:buNone/>
            </a:pPr>
            <a:r>
              <a:rPr lang="sk-SK" dirty="0" smtClean="0"/>
              <a:t>  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WebQuest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-  </a:t>
            </a:r>
            <a:r>
              <a:rPr lang="sk-SK" sz="2000" u="sng" dirty="0" smtClean="0">
                <a:latin typeface="Arial" pitchFamily="34" charset="0"/>
                <a:cs typeface="Arial" pitchFamily="34" charset="0"/>
              </a:rPr>
              <a:t>Bez záveru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má ponúknuť žiakom stretnutie s knihou aj mimo hodín literatúry a vzbudiť záujem 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o literatúru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28794" y="428604"/>
            <a:ext cx="4786346" cy="5715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sk-SK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pPr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Vašou úlohou je:</a:t>
            </a:r>
          </a:p>
          <a:p>
            <a:pPr>
              <a:buFont typeface="Wingdings" pitchFamily="2" charset="2"/>
              <a:buChar char="ü"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Navštíviť školskú alebo mestskú knižnicu.</a:t>
            </a:r>
          </a:p>
          <a:p>
            <a:pPr>
              <a:buFont typeface="Wingdings" pitchFamily="2" charset="2"/>
              <a:buChar char="ü"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Vypožičať si jednu z ponúknutých kníh a v priebehu 3 mesiacov ju prečítať:</a:t>
            </a:r>
          </a:p>
          <a:p>
            <a:pPr indent="12700">
              <a:buNone/>
            </a:pP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Ján Navrátil: Lampáš malého plavčíka</a:t>
            </a:r>
          </a:p>
          <a:p>
            <a:pPr indent="12700">
              <a:buNone/>
            </a:pP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Thomas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 Brezina: Prekliaty zámok</a:t>
            </a:r>
          </a:p>
          <a:p>
            <a:pPr indent="12700">
              <a:buNone/>
            </a:pP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Lucy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Maud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Montgomery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: Anna zo Zeleného domu</a:t>
            </a:r>
          </a:p>
          <a:p>
            <a:pPr indent="12700">
              <a:buNone/>
            </a:pP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Peter Stoličný: </a:t>
            </a: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Šimpanzi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 zo siedmej C</a:t>
            </a:r>
          </a:p>
          <a:p>
            <a:pPr indent="12700">
              <a:buNone/>
            </a:pP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Dušan </a:t>
            </a: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Dušek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: Dvere do kľúčovej dierky</a:t>
            </a:r>
          </a:p>
          <a:p>
            <a:pPr indent="12700">
              <a:buNone/>
            </a:pP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Gabriela </a:t>
            </a: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Futová</a:t>
            </a:r>
            <a:r>
              <a:rPr lang="sk-SK" sz="1600" u="sng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k-SK" sz="1600" u="sng" dirty="0" err="1" smtClean="0">
                <a:latin typeface="Arial" pitchFamily="34" charset="0"/>
                <a:cs typeface="Arial" pitchFamily="34" charset="0"/>
              </a:rPr>
              <a:t>Poškoláci</a:t>
            </a:r>
            <a:endParaRPr lang="sk-SK" sz="1600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Urobiť stručnú reprodukciu prečítaného diela.</a:t>
            </a:r>
          </a:p>
          <a:p>
            <a:pPr>
              <a:buFont typeface="Wingdings" pitchFamily="2" charset="2"/>
              <a:buChar char="ü"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Urobiť rozbor literárneho diela.</a:t>
            </a:r>
          </a:p>
          <a:p>
            <a:pPr>
              <a:buFont typeface="Wingdings" pitchFamily="2" charset="2"/>
              <a:buChar char="ü"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Napísať na dielo svoj názor.</a:t>
            </a:r>
          </a:p>
          <a:p>
            <a:pPr>
              <a:buFont typeface="Wingdings" pitchFamily="2" charset="2"/>
              <a:buChar char="ü"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Získať a spracovať údaje o autorovi.</a:t>
            </a:r>
          </a:p>
          <a:p>
            <a:pPr>
              <a:buFont typeface="Wingdings" pitchFamily="2" charset="2"/>
              <a:buChar char="Ø"/>
            </a:pP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14480" y="357166"/>
            <a:ext cx="5111750" cy="5853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endParaRPr lang="sk-SK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k-SK" sz="2200" b="1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pPr algn="ctr">
              <a:buNone/>
            </a:pPr>
            <a:r>
              <a:rPr lang="sk-SK" sz="1500" dirty="0" smtClean="0">
                <a:latin typeface="Arial" pitchFamily="34" charset="0"/>
                <a:cs typeface="Arial" pitchFamily="34" charset="0"/>
              </a:rPr>
              <a:t>1. Rozdeľte sa do 4 skupín. Vyberte si jednu knihu a v skupine si ju počas 3 mesiacov prečítajte. Knihy sú dostupné v mestskej (</a:t>
            </a:r>
            <a:r>
              <a:rPr lang="sk-SK" sz="1500" dirty="0" smtClean="0">
                <a:latin typeface="Arial" pitchFamily="34" charset="0"/>
                <a:cs typeface="Arial" pitchFamily="34" charset="0"/>
                <a:hlinkClick r:id="rId2"/>
              </a:rPr>
              <a:t>http://libris.murk.sk/libris1.html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) aj školskej knižnici.</a:t>
            </a:r>
          </a:p>
          <a:p>
            <a:pPr>
              <a:buNone/>
            </a:pPr>
            <a:r>
              <a:rPr lang="sk-SK" sz="1500" dirty="0" smtClean="0">
                <a:latin typeface="Arial" pitchFamily="34" charset="0"/>
                <a:cs typeface="Arial" pitchFamily="34" charset="0"/>
              </a:rPr>
              <a:t>2.    V skupinách si rozdeľte úlohy:</a:t>
            </a:r>
          </a:p>
          <a:p>
            <a:r>
              <a:rPr lang="sk-SK" sz="1500" u="sng" dirty="0" smtClean="0">
                <a:latin typeface="Arial" pitchFamily="34" charset="0"/>
                <a:cs typeface="Arial" pitchFamily="34" charset="0"/>
              </a:rPr>
              <a:t>interpreti 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- spracujte stručnú reprodukciu prečítanej knihy </a:t>
            </a:r>
          </a:p>
          <a:p>
            <a:r>
              <a:rPr lang="sk-SK" sz="1500" u="sng" dirty="0">
                <a:latin typeface="Arial" pitchFamily="34" charset="0"/>
                <a:cs typeface="Arial" pitchFamily="34" charset="0"/>
              </a:rPr>
              <a:t>k</a:t>
            </a:r>
            <a:r>
              <a:rPr lang="sk-SK" sz="1500" u="sng" dirty="0" smtClean="0">
                <a:latin typeface="Arial" pitchFamily="34" charset="0"/>
                <a:cs typeface="Arial" pitchFamily="34" charset="0"/>
              </a:rPr>
              <a:t>ritici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 – urobte rozbor literárneho diela</a:t>
            </a:r>
          </a:p>
          <a:p>
            <a:pPr>
              <a:buNone/>
            </a:pPr>
            <a:r>
              <a:rPr lang="sk-SK" sz="1500" dirty="0" smtClean="0">
                <a:latin typeface="Arial" pitchFamily="34" charset="0"/>
                <a:cs typeface="Arial" pitchFamily="34" charset="0"/>
              </a:rPr>
              <a:t>      (Forma, téma, idea, vnútorná kompozícia, charakteristika postáv, vzťahy medzi postavami)</a:t>
            </a:r>
          </a:p>
          <a:p>
            <a:r>
              <a:rPr lang="sk-SK" sz="1500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sk-SK" sz="1500" u="sng" dirty="0" err="1" smtClean="0">
                <a:latin typeface="Arial" pitchFamily="34" charset="0"/>
                <a:cs typeface="Arial" pitchFamily="34" charset="0"/>
              </a:rPr>
              <a:t>loggeri</a:t>
            </a:r>
            <a:r>
              <a:rPr lang="sk-SK" sz="15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-  napíšte na dielo svoj názor</a:t>
            </a:r>
          </a:p>
          <a:p>
            <a:r>
              <a:rPr lang="sk-SK" sz="1500" u="sng" dirty="0">
                <a:latin typeface="Arial" pitchFamily="34" charset="0"/>
                <a:cs typeface="Arial" pitchFamily="34" charset="0"/>
              </a:rPr>
              <a:t>r</a:t>
            </a:r>
            <a:r>
              <a:rPr lang="sk-SK" sz="1500" u="sng" dirty="0" smtClean="0">
                <a:latin typeface="Arial" pitchFamily="34" charset="0"/>
                <a:cs typeface="Arial" pitchFamily="34" charset="0"/>
              </a:rPr>
              <a:t>edaktori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 – spracujte informácie zo života autorov, pracujte so stránkami </a:t>
            </a:r>
            <a:r>
              <a:rPr lang="sk-SK" sz="1500" dirty="0" smtClean="0">
                <a:latin typeface="Arial" pitchFamily="34" charset="0"/>
                <a:cs typeface="Arial" pitchFamily="34" charset="0"/>
                <a:hlinkClick r:id="rId3"/>
              </a:rPr>
              <a:t>http://goo.gl/Ba5PLg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1500" dirty="0" smtClean="0">
                <a:latin typeface="Arial" pitchFamily="34" charset="0"/>
                <a:cs typeface="Arial" pitchFamily="34" charset="0"/>
                <a:hlinkClick r:id="rId4"/>
              </a:rPr>
              <a:t>http://goo.gl/ULT1C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1500" dirty="0" smtClean="0">
                <a:latin typeface="Arial" pitchFamily="34" charset="0"/>
                <a:cs typeface="Arial" pitchFamily="34" charset="0"/>
              </a:rPr>
              <a:t>3.    Spracované diela v dokumente Microsoft uložte do priečinku Doplnkové čítanie.</a:t>
            </a:r>
          </a:p>
          <a:p>
            <a:pPr>
              <a:buNone/>
            </a:pPr>
            <a:r>
              <a:rPr lang="sk-SK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  Prezentujte práce skupín tak, aby záver diel zostal otvorený. </a:t>
            </a:r>
          </a:p>
          <a:p>
            <a:pPr>
              <a:buNone/>
            </a:pPr>
            <a:r>
              <a:rPr lang="sk-SK" sz="1500" dirty="0" smtClean="0">
                <a:latin typeface="Arial" pitchFamily="34" charset="0"/>
                <a:cs typeface="Arial" pitchFamily="34" charset="0"/>
              </a:rPr>
              <a:t>5.    Vyberte si knihu, ktorá  vám najviac páčila a dopíšte záver. Svoje práce vložte do priečinku Doplnkové čítanie pod názvom Bez záveru.</a:t>
            </a:r>
          </a:p>
          <a:p>
            <a:pPr>
              <a:buNone/>
            </a:pPr>
            <a:r>
              <a:rPr lang="sk-SK" sz="1500" u="sng" dirty="0" smtClean="0">
                <a:latin typeface="Arial" pitchFamily="34" charset="0"/>
                <a:cs typeface="Arial" pitchFamily="34" charset="0"/>
              </a:rPr>
              <a:t>Výstup </a:t>
            </a:r>
            <a:r>
              <a:rPr lang="sk-SK" sz="1500" dirty="0" smtClean="0">
                <a:latin typeface="Arial" pitchFamily="34" charset="0"/>
                <a:cs typeface="Arial" pitchFamily="34" charset="0"/>
              </a:rPr>
              <a:t>– prezentácia prác skupín s následným čítaním záverov a diskusiou o dielach.</a:t>
            </a:r>
          </a:p>
          <a:p>
            <a:endParaRPr lang="sk-SK" sz="1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14480" y="285728"/>
            <a:ext cx="5111750" cy="5853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sk-SK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Hodnotenie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1 –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obsiahle a vyčerpávajúce odpovede bez štylistických a gramických chýb </a:t>
            </a: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2 – obsiahle odpovede s minimom štylistických a pravopisných chýb</a:t>
            </a: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3 – postačujúce odpovede s viacerými štylistickými a gramatickými chybami</a:t>
            </a: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4 – minimálne odpovede s množstvom závažných štylistických a gramatických chýb</a:t>
            </a: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5 – bez odpovedí</a:t>
            </a:r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339</Words>
  <Application>Microsoft Office PowerPoint</Application>
  <PresentationFormat>Prezentácia na obrazovke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Motív Office</vt:lpstr>
      <vt:lpstr>Bez záveru – elektronická kniha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záveru – elektronická kniha</dc:title>
  <dc:creator>Eva</dc:creator>
  <cp:lastModifiedBy>User</cp:lastModifiedBy>
  <cp:revision>59</cp:revision>
  <dcterms:created xsi:type="dcterms:W3CDTF">2014-04-06T15:23:29Z</dcterms:created>
  <dcterms:modified xsi:type="dcterms:W3CDTF">2021-01-25T11:51:47Z</dcterms:modified>
</cp:coreProperties>
</file>