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62" r:id="rId5"/>
    <p:sldId id="259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dátumu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4EC7-4DF1-49D7-9CB1-857ECD388D61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73232-5D63-4C7E-8256-3B00B0ECA1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4EC7-4DF1-49D7-9CB1-857ECD388D61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3232-5D63-4C7E-8256-3B00B0ECA10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4EC7-4DF1-49D7-9CB1-857ECD388D61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3232-5D63-4C7E-8256-3B00B0ECA10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obsah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6B04EC7-4DF1-49D7-9CB1-857ECD388D61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7473232-5D63-4C7E-8256-3B00B0ECA1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6" name="Zástupný symbol päty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4EC7-4DF1-49D7-9CB1-857ECD388D61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3232-5D63-4C7E-8256-3B00B0ECA1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4EC7-4DF1-49D7-9CB1-857ECD388D61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3232-5D63-4C7E-8256-3B00B0ECA1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3232-5D63-4C7E-8256-3B00B0ECA1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4EC7-4DF1-49D7-9CB1-857ECD388D61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2" name="Zástupný symbol obsah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34" name="Zástupný symbol obsah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cxnSp>
        <p:nvCxnSpPr>
          <p:cNvPr id="10" name="Rovná spojnic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4EC7-4DF1-49D7-9CB1-857ECD388D61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3232-5D63-4C7E-8256-3B00B0ECA1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4EC7-4DF1-49D7-9CB1-857ECD388D61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3232-5D63-4C7E-8256-3B00B0ECA10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obsah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6B04EC7-4DF1-49D7-9CB1-857ECD388D61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473232-5D63-4C7E-8256-3B00B0ECA1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4EC7-4DF1-49D7-9CB1-857ECD388D61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73232-5D63-4C7E-8256-3B00B0ECA1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B04EC7-4DF1-49D7-9CB1-857ECD388D61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7473232-5D63-4C7E-8256-3B00B0ECA1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goo.gl/h0Ghx5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goo.gl/ve7GlX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 smtClean="0"/>
              <a:t>WebQuest</a:t>
            </a:r>
            <a:r>
              <a:rPr lang="sk-SK" dirty="0" smtClean="0"/>
              <a:t> pre 5. ročník ZŠ</a:t>
            </a:r>
          </a:p>
          <a:p>
            <a:r>
              <a:rPr lang="sk-SK" dirty="0" smtClean="0"/>
              <a:t>Mgr. Eva </a:t>
            </a:r>
            <a:r>
              <a:rPr lang="sk-SK" dirty="0" err="1" smtClean="0"/>
              <a:t>Jacková</a:t>
            </a:r>
            <a:endParaRPr lang="sk-SK" dirty="0" smtClean="0"/>
          </a:p>
          <a:p>
            <a:r>
              <a:rPr lang="sk-SK" dirty="0" err="1" smtClean="0"/>
              <a:t>eva.jackova@gmail.com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Bábkové divadlo</a:t>
            </a:r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2400" b="1" dirty="0" smtClean="0"/>
              <a:t>Úvod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 marL="273050" indent="-273050">
              <a:buNone/>
            </a:pPr>
            <a:r>
              <a:rPr lang="sk-SK" dirty="0" smtClean="0"/>
              <a:t>   </a:t>
            </a:r>
            <a:r>
              <a:rPr lang="sk-SK" b="1" i="1" dirty="0" err="1" smtClean="0"/>
              <a:t>WebQuest</a:t>
            </a:r>
            <a:r>
              <a:rPr lang="sk-SK" b="1" i="1" dirty="0" smtClean="0"/>
              <a:t> - Bábkové divadlo </a:t>
            </a:r>
            <a:r>
              <a:rPr lang="sk-SK" dirty="0" smtClean="0"/>
              <a:t>umožní deťom vniknúť do sveta harmónie a fantázie, kde dobro víťazí a zlo býva porazené. Do sveta odvahy, statočnosti, priateľstva a lásky.</a:t>
            </a:r>
          </a:p>
          <a:p>
            <a:pPr marL="273050" indent="-273050"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Úvod 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Úloha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r>
              <a:rPr lang="sk-SK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Postup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r>
              <a:rPr lang="sk-SK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Hodnotenie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k-SK" sz="2400" b="1" dirty="0" smtClean="0"/>
              <a:t>Úloha</a:t>
            </a:r>
          </a:p>
          <a:p>
            <a:pPr>
              <a:buNone/>
            </a:pPr>
            <a:endParaRPr lang="sk-SK" sz="1800" dirty="0" smtClean="0"/>
          </a:p>
          <a:p>
            <a:pPr>
              <a:buNone/>
            </a:pP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Vašou úlohou je:</a:t>
            </a:r>
          </a:p>
          <a:p>
            <a:pPr>
              <a:buFont typeface="Wingdings" pitchFamily="2" charset="2"/>
              <a:buChar char="q"/>
            </a:pPr>
            <a:r>
              <a:rPr lang="sk-SK" sz="2000" dirty="0" smtClean="0"/>
              <a:t>Prečítať si ľudovú rozprávku </a:t>
            </a:r>
            <a:r>
              <a:rPr lang="sk-SK" sz="2000" b="1" i="1" dirty="0" smtClean="0"/>
              <a:t>O dvanástich mesiačikoch.</a:t>
            </a:r>
            <a:endParaRPr lang="sk-SK" sz="2000" dirty="0" smtClean="0"/>
          </a:p>
          <a:p>
            <a:pPr>
              <a:buFont typeface="Wingdings" pitchFamily="2" charset="2"/>
              <a:buChar char="q"/>
            </a:pPr>
            <a:r>
              <a:rPr lang="sk-SK" sz="2000" dirty="0" smtClean="0"/>
              <a:t>Pripraviť k rozprávke scenár.</a:t>
            </a:r>
          </a:p>
          <a:p>
            <a:pPr>
              <a:buFont typeface="Wingdings" pitchFamily="2" charset="2"/>
              <a:buChar char="q"/>
            </a:pPr>
            <a:r>
              <a:rPr lang="sk-SK" sz="2000" dirty="0" smtClean="0"/>
              <a:t>Vyrobiť papierové bábky na paličke, kulisy k ľudovej rozprávke.</a:t>
            </a:r>
          </a:p>
          <a:p>
            <a:pPr>
              <a:buFont typeface="Wingdings" pitchFamily="2" charset="2"/>
              <a:buChar char="q"/>
            </a:pPr>
            <a:r>
              <a:rPr lang="sk-SK" sz="2000" dirty="0" smtClean="0"/>
              <a:t>Pripraviť bábkové divadlo .</a:t>
            </a:r>
          </a:p>
          <a:p>
            <a:pPr>
              <a:buFont typeface="Wingdings" pitchFamily="2" charset="2"/>
              <a:buChar char="q"/>
            </a:pPr>
            <a:r>
              <a:rPr lang="sk-SK" sz="2000" dirty="0" smtClean="0"/>
              <a:t>Rozdeliť si úlohy a nacvičiť bábkovú rozprávku.</a:t>
            </a:r>
          </a:p>
          <a:p>
            <a:pPr>
              <a:buFont typeface="Wingdings" pitchFamily="2" charset="2"/>
              <a:buChar char="q"/>
            </a:pPr>
            <a:r>
              <a:rPr lang="sk-SK" sz="2000" dirty="0" smtClean="0"/>
              <a:t>Zahrať divadelné predstavenie pre mladších spolužiakov.</a:t>
            </a:r>
          </a:p>
          <a:p>
            <a:pPr>
              <a:buFont typeface="Wingdings" pitchFamily="2" charset="2"/>
              <a:buChar char="q"/>
            </a:pPr>
            <a:r>
              <a:rPr lang="sk-SK" sz="2000" dirty="0" smtClean="0"/>
              <a:t>Pripraviť z bábkových predstavení videozáznamy.</a:t>
            </a:r>
          </a:p>
          <a:p>
            <a:pPr>
              <a:buFont typeface="Wingdings" pitchFamily="2" charset="2"/>
              <a:buChar char="q"/>
            </a:pPr>
            <a:endParaRPr lang="sk-SK" sz="2000" dirty="0" smtClean="0"/>
          </a:p>
          <a:p>
            <a:pPr>
              <a:buFont typeface="Wingdings" pitchFamily="2" charset="2"/>
              <a:buChar char="q"/>
            </a:pPr>
            <a:endParaRPr lang="sk-SK" sz="1800" dirty="0" smtClean="0"/>
          </a:p>
          <a:p>
            <a:pPr>
              <a:buFont typeface="Wingdings" pitchFamily="2" charset="2"/>
              <a:buChar char="q"/>
            </a:pPr>
            <a:endParaRPr lang="sk-SK" sz="1800" dirty="0" smtClean="0"/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Úvod 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Úloha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Postup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Hodnotenie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28596" y="500042"/>
            <a:ext cx="6248400" cy="5715000"/>
          </a:xfrm>
        </p:spPr>
        <p:txBody>
          <a:bodyPr/>
          <a:lstStyle/>
          <a:p>
            <a:pPr>
              <a:buNone/>
            </a:pPr>
            <a:r>
              <a:rPr lang="sk-SK" sz="2400" b="1" dirty="0" smtClean="0"/>
              <a:t>Postup</a:t>
            </a:r>
          </a:p>
          <a:p>
            <a:pPr marL="342900" indent="-342900">
              <a:buAutoNum type="arabicPeriod"/>
            </a:pPr>
            <a:endParaRPr lang="sk-SK" sz="1800" b="1" dirty="0" smtClean="0"/>
          </a:p>
          <a:p>
            <a:pPr marL="457200" indent="-457200">
              <a:buNone/>
            </a:pPr>
            <a:endParaRPr lang="sk-SK" sz="2000" b="1" u="sng" dirty="0" smtClean="0"/>
          </a:p>
          <a:p>
            <a:pPr marL="457200" indent="-457200">
              <a:buNone/>
            </a:pPr>
            <a:r>
              <a:rPr lang="sk-SK" sz="2000" b="1" u="sng" dirty="0" smtClean="0"/>
              <a:t> </a:t>
            </a:r>
          </a:p>
          <a:p>
            <a:pPr marL="457200" indent="-457200">
              <a:buNone/>
            </a:pPr>
            <a:r>
              <a:rPr lang="sk-SK" sz="2000" b="1" u="sng" dirty="0" smtClean="0"/>
              <a:t>1. vyučovacia  hodina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sk-SK" sz="2000" dirty="0" smtClean="0"/>
              <a:t>Vypočujte si </a:t>
            </a:r>
            <a:r>
              <a:rPr lang="sk-SK" sz="2000" dirty="0" err="1" smtClean="0"/>
              <a:t>audionahrávku</a:t>
            </a:r>
            <a:r>
              <a:rPr lang="sk-SK" sz="2000" dirty="0" smtClean="0"/>
              <a:t> alebo si prečítajte ľudovú rozprávku O dvanástich mesiačikoch</a:t>
            </a:r>
          </a:p>
          <a:p>
            <a:pPr marL="342900" indent="-342900">
              <a:buNone/>
            </a:pPr>
            <a:r>
              <a:rPr lang="sk-SK" sz="2000" dirty="0" smtClean="0"/>
              <a:t>      </a:t>
            </a:r>
            <a:r>
              <a:rPr lang="sk-SK" sz="2000" dirty="0" smtClean="0">
                <a:hlinkClick r:id="rId2"/>
              </a:rPr>
              <a:t>http://goo.gl/h0Ghx5</a:t>
            </a:r>
            <a:r>
              <a:rPr lang="sk-SK" sz="2000" dirty="0" smtClean="0"/>
              <a:t>.</a:t>
            </a:r>
          </a:p>
          <a:p>
            <a:pPr marL="342900" indent="-342900">
              <a:buNone/>
            </a:pPr>
            <a:endParaRPr lang="sk-SK" sz="2000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sk-SK" sz="2000" dirty="0" smtClean="0"/>
              <a:t>Výstup – diskusia o rozprávke, ktorú vedia učiteľ.</a:t>
            </a:r>
          </a:p>
          <a:p>
            <a:pPr marL="342900" indent="-342900">
              <a:buNone/>
            </a:pPr>
            <a:endParaRPr lang="sk-SK" sz="1800" u="sng" dirty="0" smtClean="0"/>
          </a:p>
          <a:p>
            <a:pPr marL="342900" indent="-342900">
              <a:buNone/>
            </a:pPr>
            <a:endParaRPr lang="sk-SK" sz="1800" u="sng" dirty="0" smtClean="0"/>
          </a:p>
          <a:p>
            <a:pPr marL="342900" indent="-342900">
              <a:buAutoNum type="arabicParenR"/>
            </a:pPr>
            <a:endParaRPr lang="sk-SK" sz="1800" dirty="0" smtClean="0"/>
          </a:p>
          <a:p>
            <a:pPr>
              <a:buNone/>
            </a:pPr>
            <a:endParaRPr lang="sk-SK" sz="1800" u="sng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Úvod 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Úloha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Postup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Hodnotenie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k-SK" sz="2400" b="1" dirty="0" smtClean="0"/>
              <a:t>Postup</a:t>
            </a:r>
          </a:p>
          <a:p>
            <a:pPr>
              <a:buNone/>
            </a:pPr>
            <a:endParaRPr lang="sk-SK" sz="2400" b="1" dirty="0" smtClean="0"/>
          </a:p>
          <a:p>
            <a:pPr>
              <a:buNone/>
            </a:pPr>
            <a:r>
              <a:rPr lang="sk-SK" sz="2000" b="1" u="sng" dirty="0" smtClean="0"/>
              <a:t>2. vyučovacia hodina </a:t>
            </a:r>
          </a:p>
          <a:p>
            <a:pPr>
              <a:buNone/>
            </a:pPr>
            <a:endParaRPr lang="sk-SK" sz="2000" b="1" u="sng" dirty="0" smtClean="0"/>
          </a:p>
          <a:p>
            <a:pPr>
              <a:buFont typeface="Wingdings" pitchFamily="2" charset="2"/>
              <a:buChar char="q"/>
            </a:pPr>
            <a:r>
              <a:rPr lang="sk-SK" sz="2000" dirty="0" smtClean="0"/>
              <a:t>Pracujte v 2 skupinách,  rozdeľte si úlohy:</a:t>
            </a:r>
            <a:endParaRPr lang="sk-SK" sz="2000" b="1" i="1" dirty="0" smtClean="0"/>
          </a:p>
          <a:p>
            <a:pPr>
              <a:buNone/>
            </a:pPr>
            <a:r>
              <a:rPr lang="sk-SK" sz="2000" b="1" i="1" dirty="0" smtClean="0"/>
              <a:t>scenáristi– </a:t>
            </a:r>
            <a:r>
              <a:rPr lang="sk-SK" sz="2000" dirty="0" smtClean="0"/>
              <a:t>vytvorte scenár podľa vypočutej rozpráv</a:t>
            </a:r>
            <a:r>
              <a:rPr lang="sk-SK" sz="2000" i="1" dirty="0" smtClean="0"/>
              <a:t>ky,</a:t>
            </a:r>
          </a:p>
          <a:p>
            <a:pPr>
              <a:buNone/>
            </a:pPr>
            <a:r>
              <a:rPr lang="sk-SK" sz="2000" b="1" i="1" dirty="0" smtClean="0"/>
              <a:t>výrobcovia bábok – </a:t>
            </a:r>
            <a:r>
              <a:rPr lang="sk-SK" sz="2000" dirty="0" smtClean="0"/>
              <a:t>nakreslite bábky k rozprávke v programe Skicár, vytlačte a prilepte na paličku.</a:t>
            </a:r>
          </a:p>
          <a:p>
            <a:pPr>
              <a:buNone/>
            </a:pPr>
            <a:r>
              <a:rPr lang="sk-SK" sz="2000" b="1" u="sng" dirty="0" smtClean="0"/>
              <a:t>Domáca úloha</a:t>
            </a:r>
          </a:p>
          <a:p>
            <a:pPr>
              <a:buNone/>
            </a:pPr>
            <a:r>
              <a:rPr lang="sk-SK" sz="2000" b="1" i="1" dirty="0" smtClean="0"/>
              <a:t>kulisári – </a:t>
            </a:r>
            <a:r>
              <a:rPr lang="sk-SK" sz="2000" dirty="0" smtClean="0"/>
              <a:t>vyrobte z kartónu bábkové divadlo a kulisy, inšpirujte sa </a:t>
            </a:r>
            <a:r>
              <a:rPr lang="sk-SK" sz="2000" dirty="0" smtClean="0">
                <a:hlinkClick r:id="rId2"/>
              </a:rPr>
              <a:t>http://goo.gl/ve7GlX</a:t>
            </a:r>
            <a:r>
              <a:rPr lang="sk-SK" sz="2000" dirty="0" smtClean="0"/>
              <a:t> ,</a:t>
            </a:r>
          </a:p>
          <a:p>
            <a:pPr>
              <a:buNone/>
            </a:pPr>
            <a:r>
              <a:rPr lang="sk-SK" sz="2000" b="1" i="1" dirty="0" smtClean="0"/>
              <a:t>režiséri – </a:t>
            </a:r>
            <a:r>
              <a:rPr lang="sk-SK" sz="2000" dirty="0" smtClean="0"/>
              <a:t>rozdeľte herecké úlohy  a zrežírujte divadelné predstavenie,</a:t>
            </a:r>
          </a:p>
          <a:p>
            <a:pPr>
              <a:buNone/>
            </a:pPr>
            <a:r>
              <a:rPr lang="sk-SK" sz="2000" b="1" i="1" dirty="0" smtClean="0"/>
              <a:t>bábkoherci – </a:t>
            </a:r>
            <a:r>
              <a:rPr lang="sk-SK" sz="2000" dirty="0" smtClean="0"/>
              <a:t>naučte sa texty a nacvičte divadelné predstavenie.</a:t>
            </a:r>
          </a:p>
          <a:p>
            <a:pPr>
              <a:buNone/>
            </a:pPr>
            <a:endParaRPr lang="sk-SK" sz="2000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Úvod 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Úloha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Postup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Hodnotenie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k-SK" sz="2400" b="1" dirty="0" smtClean="0"/>
              <a:t>Postup</a:t>
            </a:r>
          </a:p>
          <a:p>
            <a:pPr>
              <a:buNone/>
            </a:pPr>
            <a:endParaRPr lang="sk-SK" sz="1800" b="1" u="sng" dirty="0" smtClean="0"/>
          </a:p>
          <a:p>
            <a:pPr>
              <a:buNone/>
            </a:pPr>
            <a:r>
              <a:rPr lang="sk-SK" sz="2000" b="1" u="sng" dirty="0" smtClean="0"/>
              <a:t>3. vyučovacia hodina</a:t>
            </a:r>
          </a:p>
          <a:p>
            <a:pPr>
              <a:buFont typeface="Wingdings" pitchFamily="2" charset="2"/>
              <a:buChar char="q"/>
            </a:pPr>
            <a:endParaRPr lang="sk-SK" sz="2000" dirty="0" smtClean="0"/>
          </a:p>
          <a:p>
            <a:pPr>
              <a:buFont typeface="Wingdings" pitchFamily="2" charset="2"/>
              <a:buChar char="q"/>
            </a:pPr>
            <a:r>
              <a:rPr lang="sk-SK" sz="2000" dirty="0" smtClean="0"/>
              <a:t>Pracujte v skupinách :</a:t>
            </a:r>
          </a:p>
          <a:p>
            <a:pPr>
              <a:buNone/>
            </a:pPr>
            <a:r>
              <a:rPr lang="sk-SK" sz="2000" b="1" i="1" dirty="0" smtClean="0"/>
              <a:t>režiséri a bábkoherci </a:t>
            </a:r>
            <a:r>
              <a:rPr lang="sk-SK" sz="2000" dirty="0" smtClean="0"/>
              <a:t>– hrajte divadelné predstavenie,</a:t>
            </a:r>
          </a:p>
          <a:p>
            <a:pPr>
              <a:buNone/>
            </a:pPr>
            <a:r>
              <a:rPr lang="sk-SK" sz="2000" b="1" i="1" dirty="0" smtClean="0"/>
              <a:t>kameramani – </a:t>
            </a:r>
            <a:r>
              <a:rPr lang="sk-SK" sz="2000" dirty="0" smtClean="0"/>
              <a:t>vytvorte videozáznamy z nácviku divadelných predstavení svojich skupín.</a:t>
            </a:r>
          </a:p>
          <a:p>
            <a:pPr>
              <a:buFont typeface="Wingdings" pitchFamily="2" charset="2"/>
              <a:buChar char="q"/>
            </a:pPr>
            <a:r>
              <a:rPr lang="sk-SK" sz="2000" u="sng" dirty="0" smtClean="0"/>
              <a:t>Domáca úloha</a:t>
            </a:r>
          </a:p>
          <a:p>
            <a:pPr>
              <a:buFont typeface="Wingdings" pitchFamily="2" charset="2"/>
              <a:buChar char="q"/>
            </a:pPr>
            <a:r>
              <a:rPr lang="sk-SK" sz="2000" dirty="0" smtClean="0"/>
              <a:t>Každá skupina pripravte  pozvánku na bábkové predstavenie pre spolužiakov z 1. ročníka.</a:t>
            </a:r>
          </a:p>
          <a:p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Úvod 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Úloha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Postup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Hodnotenie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k-SK" sz="2400" b="1" dirty="0" smtClean="0"/>
              <a:t>Postup</a:t>
            </a:r>
          </a:p>
          <a:p>
            <a:pPr>
              <a:buNone/>
            </a:pPr>
            <a:endParaRPr lang="sk-SK" sz="1800" b="1" u="sng" dirty="0" smtClean="0"/>
          </a:p>
          <a:p>
            <a:pPr>
              <a:buNone/>
            </a:pPr>
            <a:r>
              <a:rPr lang="sk-SK" sz="2000" b="1" u="sng" dirty="0" smtClean="0"/>
              <a:t>4. </a:t>
            </a:r>
            <a:r>
              <a:rPr lang="sk-SK" sz="2000" b="1" u="sng" dirty="0" err="1" smtClean="0"/>
              <a:t>vyčovacia</a:t>
            </a:r>
            <a:r>
              <a:rPr lang="sk-SK" sz="2000" b="1" u="sng" dirty="0" smtClean="0"/>
              <a:t> hodina</a:t>
            </a:r>
          </a:p>
          <a:p>
            <a:pPr>
              <a:buNone/>
            </a:pPr>
            <a:r>
              <a:rPr lang="sk-SK" sz="2000" dirty="0" smtClean="0"/>
              <a:t>Výstup</a:t>
            </a:r>
          </a:p>
          <a:p>
            <a:pPr>
              <a:buFont typeface="Wingdings" pitchFamily="2" charset="2"/>
              <a:buChar char="q"/>
            </a:pPr>
            <a:r>
              <a:rPr lang="sk-SK" sz="2000" dirty="0" smtClean="0"/>
              <a:t>Zahrajte bábkovú rozprávku pred divákmi.</a:t>
            </a:r>
          </a:p>
          <a:p>
            <a:pPr>
              <a:buFont typeface="Wingdings" pitchFamily="2" charset="2"/>
              <a:buChar char="q"/>
            </a:pPr>
            <a:r>
              <a:rPr lang="sk-SK" sz="2000" dirty="0" smtClean="0"/>
              <a:t>Prezentujte videozáznamy nácviku divadelných predstavení.</a:t>
            </a:r>
          </a:p>
          <a:p>
            <a:pPr>
              <a:buFont typeface="Wingdings" pitchFamily="2" charset="2"/>
              <a:buChar char="q"/>
            </a:pPr>
            <a:r>
              <a:rPr lang="sk-SK" sz="2000" dirty="0" smtClean="0"/>
              <a:t>Zhodnoťte videá podľa originálnej prípravy divadla, kulís, podľa kvalitného prevedenia a spracovania videa.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Úvod 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Úloha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Postup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Hodnotenie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k-SK" sz="2400" b="1" dirty="0" smtClean="0"/>
              <a:t>Hodnotenie</a:t>
            </a:r>
          </a:p>
          <a:p>
            <a:pPr>
              <a:buNone/>
            </a:pP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1 – obsiahle a vyčerpávajúce odpovede bez štylistických a </a:t>
            </a:r>
            <a:r>
              <a:rPr lang="sk-SK" sz="2000" dirty="0" err="1" smtClean="0"/>
              <a:t>gramických</a:t>
            </a:r>
            <a:r>
              <a:rPr lang="sk-SK" sz="2000" dirty="0" smtClean="0"/>
              <a:t> chýb </a:t>
            </a:r>
          </a:p>
          <a:p>
            <a:pPr>
              <a:buNone/>
            </a:pPr>
            <a:r>
              <a:rPr lang="sk-SK" sz="2000" dirty="0" smtClean="0"/>
              <a:t>2 – obsiahle odpovede s minimom štylistických a pravopisných chýb</a:t>
            </a:r>
          </a:p>
          <a:p>
            <a:pPr>
              <a:buNone/>
            </a:pPr>
            <a:r>
              <a:rPr lang="sk-SK" sz="2000" dirty="0" smtClean="0"/>
              <a:t>3 – postačujúce odpovede s viacerými štylistickými a gramatickými chybami</a:t>
            </a:r>
          </a:p>
          <a:p>
            <a:pPr>
              <a:buNone/>
            </a:pPr>
            <a:r>
              <a:rPr lang="sk-SK" sz="2000" dirty="0" smtClean="0"/>
              <a:t>4 – minimálne odpovede s množstvom závažných štylistických a gramatických chýb</a:t>
            </a:r>
          </a:p>
          <a:p>
            <a:pPr>
              <a:buNone/>
            </a:pPr>
            <a:r>
              <a:rPr lang="sk-SK" sz="2000" dirty="0" smtClean="0"/>
              <a:t>5 – bez odpovedí</a:t>
            </a:r>
          </a:p>
          <a:p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Úvod 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Úloha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Postup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Hodnotenie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307</TotalTime>
  <Words>362</Words>
  <Application>Microsoft Office PowerPoint</Application>
  <PresentationFormat>Prezentácia na obrazovke (4:3)</PresentationFormat>
  <Paragraphs>97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3" baseType="lpstr">
      <vt:lpstr>Arial</vt:lpstr>
      <vt:lpstr>Constantia</vt:lpstr>
      <vt:lpstr>Wingdings</vt:lpstr>
      <vt:lpstr>Wingdings 2</vt:lpstr>
      <vt:lpstr>Papier</vt:lpstr>
      <vt:lpstr>Bábkové divadlo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Bábkové divadlo</dc:title>
  <dc:creator>Eva</dc:creator>
  <cp:lastModifiedBy>User</cp:lastModifiedBy>
  <cp:revision>80</cp:revision>
  <dcterms:created xsi:type="dcterms:W3CDTF">2014-04-06T15:10:48Z</dcterms:created>
  <dcterms:modified xsi:type="dcterms:W3CDTF">2021-01-25T11:53:29Z</dcterms:modified>
</cp:coreProperties>
</file>