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E6E53A-E1D6-4131-A563-95B424D28D91}" type="datetimeFigureOut">
              <a:rPr lang="sk-SK" smtClean="0"/>
              <a:pPr/>
              <a:t>26. 10. 2013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FFE02-9751-4441-A135-5D40891ACC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vajackova.wbl.sk/Liptovske-povesti.html" TargetMode="External"/><Relationship Id="rId3" Type="http://schemas.openxmlformats.org/officeDocument/2006/relationships/slide" Target="slide3.xml"/><Relationship Id="rId7" Type="http://schemas.openxmlformats.org/officeDocument/2006/relationships/hyperlink" Target="http://www.liptov.sk/povesti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V%C3%A1h" TargetMode="External"/><Relationship Id="rId3" Type="http://schemas.openxmlformats.org/officeDocument/2006/relationships/slide" Target="slide3.xml"/><Relationship Id="rId7" Type="http://schemas.openxmlformats.org/officeDocument/2006/relationships/hyperlink" Target="http://maps.google.sk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hyperlink" Target="http://pollev.com/" TargetMode="External"/><Relationship Id="rId4" Type="http://schemas.openxmlformats.org/officeDocument/2006/relationships/slide" Target="slide4.xml"/><Relationship Id="rId9" Type="http://schemas.openxmlformats.org/officeDocument/2006/relationships/hyperlink" Target="http://slovniky.korpus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vajackova.wbl.sk/Liptovske-povesti.html" TargetMode="External"/><Relationship Id="rId3" Type="http://schemas.openxmlformats.org/officeDocument/2006/relationships/slide" Target="slide3.xml"/><Relationship Id="rId7" Type="http://schemas.openxmlformats.org/officeDocument/2006/relationships/hyperlink" Target="http://www.liptov.sk/povesti/" TargetMode="External"/><Relationship Id="rId12" Type="http://schemas.openxmlformats.org/officeDocument/2006/relationships/hyperlink" Target="http://pollev.com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11" Type="http://schemas.openxmlformats.org/officeDocument/2006/relationships/hyperlink" Target="http://slovniky.korpus.sk/" TargetMode="External"/><Relationship Id="rId5" Type="http://schemas.openxmlformats.org/officeDocument/2006/relationships/slide" Target="slide7.xml"/><Relationship Id="rId10" Type="http://schemas.openxmlformats.org/officeDocument/2006/relationships/hyperlink" Target="http://sk.wikipedia.org/wiki/V%C3%A1h" TargetMode="External"/><Relationship Id="rId4" Type="http://schemas.openxmlformats.org/officeDocument/2006/relationships/slide" Target="slide4.xml"/><Relationship Id="rId9" Type="http://schemas.openxmlformats.org/officeDocument/2006/relationships/hyperlink" Target="http://maps.google.s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>
          <a:xfrm>
            <a:off x="539552" y="1916832"/>
            <a:ext cx="1810544" cy="4691063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sz="quarter" idx="1"/>
          </p:nvPr>
        </p:nvSpPr>
        <p:spPr>
          <a:xfrm>
            <a:off x="3419872" y="476672"/>
            <a:ext cx="5111750" cy="585311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4400" dirty="0" smtClean="0"/>
          </a:p>
          <a:p>
            <a:pPr>
              <a:buNone/>
            </a:pPr>
            <a:endParaRPr lang="sk-SK" sz="4400" dirty="0" smtClean="0"/>
          </a:p>
          <a:p>
            <a:pPr>
              <a:buNone/>
            </a:pPr>
            <a:r>
              <a:rPr lang="sk-SK" sz="4400" dirty="0" smtClean="0"/>
              <a:t>  LIPTOVSKÉ       POVESTI</a:t>
            </a:r>
          </a:p>
          <a:p>
            <a:pPr>
              <a:buNone/>
            </a:pPr>
            <a:r>
              <a:rPr lang="sk-SK" sz="4400" dirty="0" smtClean="0"/>
              <a:t>  </a:t>
            </a:r>
            <a:r>
              <a:rPr lang="sk-SK" sz="2400" dirty="0" smtClean="0"/>
              <a:t>WEBQUEST PRE  5.             ROČNÍK   ZÁKLADNEJ ŠKOLY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1600" dirty="0" smtClean="0"/>
              <a:t>                                           Pripravila: Mgr. Eva </a:t>
            </a:r>
            <a:r>
              <a:rPr lang="sk-SK" sz="1600" dirty="0" err="1" smtClean="0"/>
              <a:t>Jacková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                                              </a:t>
            </a:r>
            <a:r>
              <a:rPr lang="sk-SK" sz="1600" dirty="0" err="1" smtClean="0"/>
              <a:t>eva.jackova@gmail.com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>
          <a:xfrm>
            <a:off x="611560" y="2060848"/>
            <a:ext cx="2362200" cy="4144963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03848" y="260648"/>
            <a:ext cx="5111750" cy="585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273050" indent="-273050">
              <a:buNone/>
              <a:tabLst>
                <a:tab pos="273050" algn="l"/>
              </a:tabLst>
            </a:pP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ÚVOD</a:t>
            </a:r>
          </a:p>
          <a:p>
            <a:pPr marL="355600" indent="-355600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      </a:t>
            </a:r>
            <a:endParaRPr lang="sk-SK" sz="18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None/>
              <a:tabLst>
                <a:tab pos="531813" algn="l"/>
              </a:tabLst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Povesti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vychádzajú z histórie. Aj prostredníctvom nich spoznávame našu minulosť, skutočnú alebo vysnívanú. Rozprávajú o dôležitých udalostiach a   známych historických hrdinoch, privedú nás na dávne miesta, ktoré vďaka nim ožívajú.</a:t>
            </a:r>
          </a:p>
          <a:p>
            <a:pPr marL="358775" indent="-358775">
              <a:buNone/>
              <a:tabLst>
                <a:tab pos="531813" algn="l"/>
              </a:tabLst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358775" indent="-358775">
              <a:buNone/>
              <a:tabLst>
                <a:tab pos="3556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err="1" smtClean="0">
                <a:latin typeface="Arial" pitchFamily="34" charset="0"/>
                <a:cs typeface="Arial" pitchFamily="34" charset="0"/>
              </a:rPr>
              <a:t>Webquest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Liptovské povesti slúži na získanie informácií z histórie regiónu Liptov a na upevnenie vedomostí o povestiach.</a:t>
            </a:r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>
          <a:xfrm>
            <a:off x="611560" y="1988840"/>
            <a:ext cx="2362200" cy="4144963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131840" y="620688"/>
            <a:ext cx="5638800" cy="576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</a:t>
            </a:r>
            <a:endParaRPr lang="sk-SK" sz="3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32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ÚLOHA</a:t>
            </a: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 marL="900113" indent="-273050">
              <a:buNone/>
              <a:tabLst>
                <a:tab pos="450850" algn="l"/>
              </a:tabLst>
            </a:pPr>
            <a:r>
              <a:rPr lang="sk-SK" sz="1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Vašou úlohou je: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Prečítať regionálne povesti o Liptove.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Pripraviť prezentácie v programe PowerPoint.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  <a:tab pos="900113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Nakresliť v Skicári ilustrácie k prečítaným povestiam.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 slovníku vyhľadať zastarané slová z povestí.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Nájsť na mape miesta, o ktorých ste v povestiach čítali a zistiť o nich zaujímavosti.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Vytvoriť zvukovú nahrávku prečítaných povestí.</a:t>
            </a:r>
          </a:p>
          <a:p>
            <a:pPr marL="914400" indent="-914400">
              <a:buFont typeface="Wingdings" pitchFamily="2" charset="2"/>
              <a:buChar char="Ø"/>
              <a:tabLst>
                <a:tab pos="17780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Vybrať pomocou hlasovania najkrajšiu povesť.</a:t>
            </a:r>
          </a:p>
          <a:p>
            <a:pPr marL="914400" indent="-914400">
              <a:buAutoNum type="arabicPeriod"/>
              <a:tabLst>
                <a:tab pos="177800" algn="l"/>
              </a:tabLst>
            </a:pPr>
            <a:endParaRPr lang="sk-SK" sz="5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>
          <a:xfrm>
            <a:off x="539552" y="1988840"/>
            <a:ext cx="2362200" cy="4144963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>
              <a:latin typeface="Arial Black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sk-SK" sz="8000" b="1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</a:pPr>
            <a:r>
              <a:rPr lang="sk-SK" sz="8000" b="1" dirty="0" smtClean="0">
                <a:latin typeface="Arial" pitchFamily="34" charset="0"/>
                <a:cs typeface="Arial" pitchFamily="34" charset="0"/>
              </a:rPr>
              <a:t>    POSTUP</a:t>
            </a:r>
          </a:p>
          <a:p>
            <a:pPr>
              <a:buNone/>
            </a:pPr>
            <a:endParaRPr lang="sk-SK" sz="6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7200" b="1" dirty="0" smtClean="0">
                <a:latin typeface="Arial" pitchFamily="34" charset="0"/>
                <a:cs typeface="Arial" pitchFamily="34" charset="0"/>
              </a:rPr>
              <a:t>1. vyučovacia hodina</a:t>
            </a:r>
          </a:p>
          <a:p>
            <a:pPr>
              <a:buNone/>
            </a:pPr>
            <a:endParaRPr lang="sk-SK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6400" b="1" dirty="0" smtClean="0">
                <a:latin typeface="Arial" pitchFamily="34" charset="0"/>
                <a:cs typeface="Arial" pitchFamily="34" charset="0"/>
              </a:rPr>
              <a:t>Pracujte v 4 skupinách - </a:t>
            </a:r>
            <a:r>
              <a:rPr lang="sk-SK" sz="6400" dirty="0" smtClean="0">
                <a:latin typeface="Arial" pitchFamily="34" charset="0"/>
                <a:cs typeface="Arial" pitchFamily="34" charset="0"/>
              </a:rPr>
              <a:t>spolu  v skupine si  vyberte  a prečítajte jednu povesť z ponúknutých internetových stránok</a:t>
            </a:r>
            <a:r>
              <a:rPr lang="sk-SK" sz="6400" dirty="0" smtClean="0">
                <a:latin typeface="Arial" pitchFamily="34" charset="0"/>
                <a:cs typeface="Arial" pitchFamily="34" charset="0"/>
                <a:hlinkClick r:id="rId7"/>
              </a:rPr>
              <a:t> http://www.liptov.sk/povesti/</a:t>
            </a:r>
            <a:r>
              <a:rPr lang="sk-SK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6400" dirty="0" smtClean="0">
                <a:latin typeface="Arial" pitchFamily="34" charset="0"/>
                <a:cs typeface="Arial" pitchFamily="34" charset="0"/>
                <a:hlinkClick r:id="rId8"/>
              </a:rPr>
              <a:t>http://evajackova.wbl.sk/Liptovske-povesti.html</a:t>
            </a:r>
            <a:endParaRPr lang="sk-SK" sz="6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6400" b="1" dirty="0" smtClean="0">
                <a:latin typeface="Arial" pitchFamily="34" charset="0"/>
                <a:cs typeface="Arial" pitchFamily="34" charset="0"/>
              </a:rPr>
              <a:t>Rozdeľte si v skupinách úlohy -</a:t>
            </a:r>
          </a:p>
          <a:p>
            <a:pPr>
              <a:buNone/>
              <a:tabLst>
                <a:tab pos="358775" algn="l"/>
              </a:tabLst>
            </a:pPr>
            <a:r>
              <a:rPr lang="sk-SK" sz="6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k-SK" sz="6400" b="1" dirty="0" smtClean="0">
                <a:latin typeface="Arial" pitchFamily="34" charset="0"/>
                <a:cs typeface="Arial" pitchFamily="34" charset="0"/>
              </a:rPr>
              <a:t> zapisovatelia </a:t>
            </a:r>
            <a:r>
              <a:rPr lang="sk-SK" sz="6400" dirty="0" smtClean="0">
                <a:latin typeface="Arial" pitchFamily="34" charset="0"/>
                <a:cs typeface="Arial" pitchFamily="34" charset="0"/>
              </a:rPr>
              <a:t>– vypracujte prezentácie v  programe PowerPoint, v ktorých sa budú nachádzať tieto body: názov povesti, autor, téma povesti, stručná reprodukcia – max.  7 viet, charakteristika hlavnej postavy, charakteristika  vedľajších postáv -  vyjadrite  vonkajšie a vnútorné vlastnosti prídavnými menami, skutočné javy, magické prvky, druh povesti – miestna, historická, heraldická.</a:t>
            </a:r>
          </a:p>
          <a:p>
            <a:pPr>
              <a:buNone/>
            </a:pPr>
            <a:r>
              <a:rPr lang="sk-SK" sz="6400" b="1" dirty="0" smtClean="0">
                <a:latin typeface="Arial" pitchFamily="34" charset="0"/>
                <a:cs typeface="Arial" pitchFamily="34" charset="0"/>
              </a:rPr>
              <a:t>     ilustrátori </a:t>
            </a:r>
            <a:r>
              <a:rPr lang="sk-SK" sz="6400" dirty="0" smtClean="0">
                <a:latin typeface="Arial" pitchFamily="34" charset="0"/>
                <a:cs typeface="Arial" pitchFamily="34" charset="0"/>
              </a:rPr>
              <a:t>– v programe Skicár nakreslite k jednotlivým povestiam ilustrácie, vložte ich do pripravených prezentácií.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6400" b="1" dirty="0" smtClean="0">
                <a:latin typeface="Arial" pitchFamily="34" charset="0"/>
                <a:cs typeface="Arial" pitchFamily="34" charset="0"/>
              </a:rPr>
              <a:t>Výstup</a:t>
            </a:r>
            <a:r>
              <a:rPr lang="sk-SK" sz="6400" dirty="0" smtClean="0">
                <a:latin typeface="Arial" pitchFamily="34" charset="0"/>
                <a:cs typeface="Arial" pitchFamily="34" charset="0"/>
              </a:rPr>
              <a:t> – prezentujte prezentácie pred spolužiakmi a predstavte povesti, ktoré ste čítali.</a:t>
            </a:r>
          </a:p>
          <a:p>
            <a:pPr>
              <a:buAutoNum type="arabicPeriod" startAt="2"/>
            </a:pPr>
            <a:endParaRPr lang="sk-SK" sz="64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 startAt="3"/>
            </a:pPr>
            <a:endParaRPr lang="sk-SK" sz="6400" b="1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eriod" startAt="3"/>
            </a:pPr>
            <a:endParaRPr lang="sk-SK" sz="4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4500" dirty="0" smtClean="0">
              <a:latin typeface="Arial" pitchFamily="34" charset="0"/>
              <a:cs typeface="Arial" pitchFamily="34" charset="0"/>
            </a:endParaRPr>
          </a:p>
          <a:p>
            <a:endParaRPr lang="sk-SK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45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endParaRPr lang="sk-SK" sz="1800" dirty="0" smtClean="0"/>
          </a:p>
          <a:p>
            <a:endParaRPr lang="sk-SK" sz="1800" dirty="0" smtClean="0"/>
          </a:p>
          <a:p>
            <a:pPr>
              <a:buNone/>
            </a:pPr>
            <a:r>
              <a:rPr lang="sk-SK" sz="1800" dirty="0" smtClean="0"/>
              <a:t>        </a:t>
            </a:r>
          </a:p>
          <a:p>
            <a:pPr>
              <a:buNone/>
            </a:pP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3275856" y="620688"/>
            <a:ext cx="5638800" cy="5410200"/>
          </a:xfrm>
        </p:spPr>
        <p:txBody>
          <a:bodyPr>
            <a:normAutofit fontScale="92500" lnSpcReduction="20000"/>
          </a:bodyPr>
          <a:lstStyle/>
          <a:p>
            <a:pPr marL="177800" indent="-177800">
              <a:buNone/>
            </a:pPr>
            <a:endParaRPr lang="sk-SK" sz="2000" b="1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k-SK" sz="2200" b="1" dirty="0" smtClean="0">
                <a:latin typeface="Arial" pitchFamily="34" charset="0"/>
                <a:cs typeface="Arial" pitchFamily="34" charset="0"/>
              </a:rPr>
              <a:t>POSTUP </a:t>
            </a:r>
          </a:p>
          <a:p>
            <a:pPr marL="273050" indent="-273050">
              <a:buNone/>
            </a:pPr>
            <a:endParaRPr lang="sk-SK" sz="1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900" b="1" dirty="0" smtClean="0">
                <a:latin typeface="Arial" pitchFamily="34" charset="0"/>
                <a:cs typeface="Arial" pitchFamily="34" charset="0"/>
              </a:rPr>
              <a:t>2. vyučovacia hodina</a:t>
            </a:r>
          </a:p>
          <a:p>
            <a:pPr>
              <a:buNone/>
            </a:pP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Font typeface="Wingdings" pitchFamily="2" charset="2"/>
              <a:buChar char="Ø"/>
            </a:pPr>
            <a:r>
              <a:rPr lang="sk-SK" sz="1700" b="1" dirty="0" smtClean="0">
                <a:latin typeface="Arial" pitchFamily="34" charset="0"/>
                <a:cs typeface="Arial" pitchFamily="34" charset="0"/>
              </a:rPr>
              <a:t>Pracujte v skupinách  a rozdeľte si úlohy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marL="273050" indent="-273050">
              <a:buNone/>
              <a:tabLst>
                <a:tab pos="273050" algn="l"/>
              </a:tabLst>
            </a:pPr>
            <a:r>
              <a:rPr lang="sk-SK" sz="1700" b="1" dirty="0" smtClean="0">
                <a:latin typeface="Arial" pitchFamily="34" charset="0"/>
                <a:cs typeface="Arial" pitchFamily="34" charset="0"/>
              </a:rPr>
              <a:t>     cestovatelia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– nájdite na mape</a:t>
            </a:r>
            <a:r>
              <a:rPr lang="sk-SK" sz="1700" dirty="0" smtClean="0">
                <a:latin typeface="Arial" pitchFamily="34" charset="0"/>
                <a:cs typeface="Arial" pitchFamily="34" charset="0"/>
                <a:hlinkClick r:id="rId7"/>
              </a:rPr>
              <a:t> http://maps.google.sk/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   miesta, o ktorých ste v povestiach čítali, označte ich na interaktívnej tabuli a zistite zaujímavosti o týchto miestach na webovej stránke </a:t>
            </a:r>
            <a:r>
              <a:rPr lang="sk-SK" sz="1700" dirty="0" smtClean="0">
                <a:latin typeface="Arial" pitchFamily="34" charset="0"/>
                <a:cs typeface="Arial" pitchFamily="34" charset="0"/>
                <a:hlinkClick r:id="rId8"/>
              </a:rPr>
              <a:t> http://sk.wikipedia.org/wiki/V%C3%A1h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273050" indent="-273050">
              <a:buNone/>
            </a:pPr>
            <a:r>
              <a:rPr lang="sk-SK" sz="1700" b="1" dirty="0" smtClean="0">
                <a:latin typeface="Arial" pitchFamily="34" charset="0"/>
                <a:cs typeface="Arial" pitchFamily="34" charset="0"/>
              </a:rPr>
              <a:t>     jazykovedci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– hľadajte  v slovníkoch zastarané slová a vysvetlite ich význam</a:t>
            </a:r>
          </a:p>
          <a:p>
            <a:pPr marL="273050" indent="-273050">
              <a:buNone/>
              <a:tabLst>
                <a:tab pos="177800" algn="l"/>
              </a:tabLst>
            </a:pPr>
            <a:r>
              <a:rPr lang="sk-SK" sz="17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k-SK" sz="1700" dirty="0" smtClean="0">
                <a:latin typeface="Arial" pitchFamily="34" charset="0"/>
                <a:cs typeface="Arial" pitchFamily="34" charset="0"/>
                <a:hlinkClick r:id="rId9"/>
              </a:rPr>
              <a:t>http://slovniky.korpus.sk/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3050" indent="-273050">
              <a:buFont typeface="Wingdings" pitchFamily="2" charset="2"/>
              <a:buChar char="Ø"/>
              <a:tabLst>
                <a:tab pos="273050" algn="l"/>
              </a:tabLst>
            </a:pPr>
            <a:r>
              <a:rPr lang="sk-SK" sz="1700" b="1" dirty="0" smtClean="0">
                <a:latin typeface="Arial" pitchFamily="34" charset="0"/>
                <a:cs typeface="Arial" pitchFamily="34" charset="0"/>
              </a:rPr>
              <a:t>Výstup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 – zistené údaje vložte do dokumentu Microsoft  Word a uložte vo svojich priečinkoch.</a:t>
            </a:r>
          </a:p>
          <a:p>
            <a:pPr marL="273050" indent="-273050">
              <a:buNone/>
              <a:tabLst>
                <a:tab pos="177800" algn="l"/>
              </a:tabLst>
            </a:pPr>
            <a:endParaRPr lang="sk-SK" sz="17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Font typeface="Wingdings" pitchFamily="2" charset="2"/>
              <a:buChar char="Ø"/>
            </a:pPr>
            <a:r>
              <a:rPr lang="sk-SK" sz="1700" b="1" dirty="0" smtClean="0">
                <a:latin typeface="Arial" pitchFamily="34" charset="0"/>
                <a:cs typeface="Arial" pitchFamily="34" charset="0"/>
              </a:rPr>
              <a:t>Zhodnoťte povesti 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pomocou hlasovacieho zariadenia, ktoré nájdete na stránke </a:t>
            </a:r>
            <a:r>
              <a:rPr lang="sk-SK" sz="1700" dirty="0" smtClean="0">
                <a:latin typeface="Arial" pitchFamily="34" charset="0"/>
                <a:cs typeface="Arial" pitchFamily="34" charset="0"/>
                <a:hlinkClick r:id="rId10"/>
              </a:rPr>
              <a:t>http://PollEv.com</a:t>
            </a:r>
            <a:r>
              <a:rPr lang="sk-SK" sz="1700" dirty="0" smtClean="0">
                <a:latin typeface="Arial" pitchFamily="34" charset="0"/>
                <a:cs typeface="Arial" pitchFamily="34" charset="0"/>
              </a:rPr>
              <a:t>, do voľného poľa napíšte číslo, ktoré vidíte na tabuli, urobte medzeru a napíšte názov povesti, ktorá bola pre vás najzaujímavejšia.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0" indent="-1143000">
              <a:buNone/>
              <a:tabLst>
                <a:tab pos="450850" algn="l"/>
              </a:tabLst>
            </a:pPr>
            <a:endParaRPr lang="sk-SK" sz="28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buNone/>
              <a:tabLst>
                <a:tab pos="355600" algn="l"/>
              </a:tabLst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 POSTUP  </a:t>
            </a:r>
          </a:p>
          <a:p>
            <a:pPr marL="1143000" indent="-1143000">
              <a:buNone/>
              <a:tabLst>
                <a:tab pos="450850" algn="l"/>
              </a:tabLst>
            </a:pP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buNone/>
              <a:tabLst>
                <a:tab pos="355600" algn="l"/>
              </a:tabLst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  3. vyučovacia hodina</a:t>
            </a:r>
          </a:p>
          <a:p>
            <a:pPr marL="1143000" indent="-1143000">
              <a:buNone/>
              <a:tabLst>
                <a:tab pos="355600" algn="l"/>
              </a:tabLst>
            </a:pP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Wingdings" pitchFamily="2" charset="2"/>
              <a:buChar char="Ø"/>
              <a:tabLst>
                <a:tab pos="355600" algn="l"/>
              </a:tabLst>
            </a:pP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Vytvorte audio knihu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- v programe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Audacity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urobte záznam prečítaných   povestí, exportujte nahrávku do formátu Mp3. Importujte nahrávku do programu Windows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Movie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Maker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pridajte ju na  časovú os, pridajte hudbu a publikujte. Uložte ju do svojich priečinkov.</a:t>
            </a:r>
          </a:p>
          <a:p>
            <a:pPr marL="355600" indent="-355600">
              <a:buNone/>
              <a:tabLst>
                <a:tab pos="355600" algn="l"/>
              </a:tabLst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Wingdings" pitchFamily="2" charset="2"/>
              <a:buChar char="Ø"/>
              <a:tabLst>
                <a:tab pos="355600" algn="l"/>
              </a:tabLst>
            </a:pP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Výstup –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vypočujte si zvukový záznam Liptovských povestí.</a:t>
            </a:r>
            <a:endParaRPr lang="sk-SK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 ZDROJE</a:t>
            </a:r>
          </a:p>
          <a:p>
            <a:pPr>
              <a:buNone/>
            </a:pPr>
            <a:endParaRPr lang="sk-SK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2000" dirty="0" smtClean="0">
                <a:cs typeface="Arial" pitchFamily="34" charset="0"/>
                <a:hlinkClick r:id="rId7"/>
              </a:rPr>
              <a:t>http://www.liptov.sk/povesti/</a:t>
            </a:r>
            <a:endParaRPr lang="sk-SK" sz="2000" dirty="0" smtClean="0"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smtClean="0">
                <a:cs typeface="Arial" pitchFamily="34" charset="0"/>
                <a:hlinkClick r:id="rId8"/>
              </a:rPr>
              <a:t>http://evajackova.wbl.sk/Liptovske-povesti.html</a:t>
            </a:r>
            <a:endParaRPr lang="sk-SK" sz="2000" dirty="0" smtClean="0"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smtClean="0">
                <a:latin typeface="Arial" pitchFamily="34" charset="0"/>
                <a:cs typeface="Arial" pitchFamily="34" charset="0"/>
                <a:hlinkClick r:id="rId9"/>
              </a:rPr>
              <a:t>http://maps.google.sk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smtClean="0">
                <a:latin typeface="Arial" pitchFamily="34" charset="0"/>
                <a:cs typeface="Arial" pitchFamily="34" charset="0"/>
                <a:hlinkClick r:id="rId10"/>
              </a:rPr>
              <a:t>http://sk.wikipedia.org/wiki/V%C3%A1h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smtClean="0">
                <a:latin typeface="Arial" pitchFamily="34" charset="0"/>
                <a:cs typeface="Arial" pitchFamily="34" charset="0"/>
                <a:hlinkClick r:id="rId11"/>
              </a:rPr>
              <a:t>http://slovniky.korpus.sk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smtClean="0">
                <a:latin typeface="Arial" pitchFamily="34" charset="0"/>
                <a:cs typeface="Arial" pitchFamily="34" charset="0"/>
                <a:hlinkClick r:id="rId12"/>
              </a:rPr>
              <a:t>http://PollEv.com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k-SK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ÚVOD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ÚLOHA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POSTUP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ZDROJE 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HODNOTENIE</a:t>
            </a:r>
            <a:endParaRPr lang="sk-SK" dirty="0" smtClean="0">
              <a:latin typeface="Arial Black" pitchFamily="34" charset="0"/>
            </a:endParaRP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HODNOTENIE</a:t>
            </a:r>
          </a:p>
          <a:p>
            <a:pPr marL="273050" indent="-27305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1 - obsiahle a vyčerpávajúce odpovede na všetky otázky a     úlohy bez štylistických a gramatických chýb</a:t>
            </a:r>
          </a:p>
          <a:p>
            <a:pPr marL="273050" indent="-27305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2 - obsiahle odpovede na väčšinu otázok s minimom</a:t>
            </a:r>
          </a:p>
          <a:p>
            <a:pPr marL="273050" indent="-27305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štylistických a gramatických chýb</a:t>
            </a:r>
          </a:p>
          <a:p>
            <a:pPr marL="273050" indent="-27305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3 - postačujúce odpovede aspoň na polovicu otázok</a:t>
            </a:r>
          </a:p>
          <a:p>
            <a:pPr marL="273050" indent="-27305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s viacerými štylistickými a gramatickými chybami</a:t>
            </a:r>
          </a:p>
          <a:p>
            <a:pPr marL="273050" indent="-27305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  <a:tabLst>
                <a:tab pos="273050" algn="l"/>
              </a:tabLst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4 - odpovede na minimum otázok s množstvom závažných   štylistických a gramatických chýb</a:t>
            </a:r>
          </a:p>
          <a:p>
            <a:pPr marL="273050" indent="-27305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273050" indent="-27305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5 - bez odpovedí </a:t>
            </a:r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377</TotalTime>
  <Words>595</Words>
  <Application>Microsoft Office PowerPoint</Application>
  <PresentationFormat>Prezentácia na obrazovke (4:3)</PresentationFormat>
  <Paragraphs>165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Občiansky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eva</dc:creator>
  <cp:lastModifiedBy>Eva Jacková</cp:lastModifiedBy>
  <cp:revision>147</cp:revision>
  <dcterms:created xsi:type="dcterms:W3CDTF">2013-03-17T15:38:01Z</dcterms:created>
  <dcterms:modified xsi:type="dcterms:W3CDTF">2013-10-26T07:48:48Z</dcterms:modified>
</cp:coreProperties>
</file>